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E6FF"/>
    <a:srgbClr val="83B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2842281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DEC1FB-55CB-4FA2-B262-D337C908F845}" type="datetimeFigureOut">
              <a:rPr lang="en-IN" smtClean="0"/>
              <a:t>15-07-2020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189031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2774635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329429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340566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1563140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83210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1394592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175267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1747421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DEC1FB-55CB-4FA2-B262-D337C908F845}" type="datetimeFigureOut">
              <a:rPr lang="en-IN" smtClean="0"/>
              <a:t>15-07-2020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2287343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DEC1FB-55CB-4FA2-B262-D337C908F845}" type="datetimeFigureOut">
              <a:rPr lang="en-IN" smtClean="0"/>
              <a:t>15-07-2020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232494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DEC1FB-55CB-4FA2-B262-D337C908F845}" type="datetimeFigureOut">
              <a:rPr lang="en-IN" smtClean="0"/>
              <a:t>15-07-2020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2672795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DEC1FB-55CB-4FA2-B262-D337C908F845}" type="datetimeFigureOut">
              <a:rPr lang="en-IN" smtClean="0"/>
              <a:t>15-07-2020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3799208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DEC1FB-55CB-4FA2-B262-D337C908F845}" type="datetimeFigureOut">
              <a:rPr lang="en-IN" smtClean="0"/>
              <a:t>15-07-2020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467709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DEC1FB-55CB-4FA2-B262-D337C908F845}" type="datetimeFigureOut">
              <a:rPr lang="en-IN" smtClean="0"/>
              <a:t>15-07-2020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423082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DEC1FB-55CB-4FA2-B262-D337C908F845}" type="datetimeFigureOut">
              <a:rPr lang="en-IN" smtClean="0"/>
              <a:t>15-07-2020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EEB1A6-C544-49E9-BAE5-9935E1BA59B8}" type="slidenum">
              <a:rPr lang="en-IN" smtClean="0"/>
              <a:t>‹#›</a:t>
            </a:fld>
            <a:endParaRPr lang="en-IN"/>
          </a:p>
        </p:txBody>
      </p:sp>
    </p:spTree>
    <p:extLst>
      <p:ext uri="{BB962C8B-B14F-4D97-AF65-F5344CB8AC3E}">
        <p14:creationId xmlns:p14="http://schemas.microsoft.com/office/powerpoint/2010/main" val="4236122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2060">
                <a:alpha val="24000"/>
                <a:lumMod val="40000"/>
                <a:lumOff val="60000"/>
              </a:srgbClr>
            </a:gs>
            <a:gs pos="53000">
              <a:srgbClr val="83B5F7"/>
            </a:gs>
            <a:gs pos="82000">
              <a:srgbClr val="9FE6FF"/>
            </a:gs>
            <a:gs pos="100000">
              <a:schemeClr val="bg1"/>
            </a:gs>
          </a:gsLst>
          <a:lin ang="162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1DEC1FB-55CB-4FA2-B262-D337C908F845}" type="datetimeFigureOut">
              <a:rPr lang="en-IN" smtClean="0"/>
              <a:t>15-07-2020</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CEEB1A6-C544-49E9-BAE5-9935E1BA59B8}" type="slidenum">
              <a:rPr lang="en-IN" smtClean="0"/>
              <a:t>‹#›</a:t>
            </a:fld>
            <a:endParaRPr lang="en-IN"/>
          </a:p>
        </p:txBody>
      </p:sp>
    </p:spTree>
    <p:extLst>
      <p:ext uri="{BB962C8B-B14F-4D97-AF65-F5344CB8AC3E}">
        <p14:creationId xmlns:p14="http://schemas.microsoft.com/office/powerpoint/2010/main" val="3794934677"/>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6291-E1A5-4D8E-882C-ACE38B16D27F}"/>
              </a:ext>
            </a:extLst>
          </p:cNvPr>
          <p:cNvSpPr>
            <a:spLocks noGrp="1"/>
          </p:cNvSpPr>
          <p:nvPr>
            <p:ph type="ctrTitle"/>
          </p:nvPr>
        </p:nvSpPr>
        <p:spPr>
          <a:noFill/>
          <a:ln>
            <a:noFill/>
          </a:ln>
          <a:effectLst>
            <a:glow rad="127000">
              <a:schemeClr val="bg1"/>
            </a:glow>
          </a:effectLst>
        </p:spPr>
        <p:txBody>
          <a:bodyPr>
            <a:normAutofit/>
          </a:bodyPr>
          <a:lstStyle/>
          <a:p>
            <a:pPr algn="ctr"/>
            <a:r>
              <a:rPr lang="en-IN" dirty="0">
                <a:latin typeface="Javanese Text" panose="02000000000000000000" pitchFamily="2" charset="0"/>
              </a:rPr>
              <a:t>TRAVEL WITHOUT TRAFFIC</a:t>
            </a:r>
          </a:p>
        </p:txBody>
      </p:sp>
      <p:sp>
        <p:nvSpPr>
          <p:cNvPr id="3" name="Subtitle 2">
            <a:extLst>
              <a:ext uri="{FF2B5EF4-FFF2-40B4-BE49-F238E27FC236}">
                <a16:creationId xmlns:a16="http://schemas.microsoft.com/office/drawing/2014/main" id="{76073448-85D1-47FF-A4E5-7F177460A41D}"/>
              </a:ext>
            </a:extLst>
          </p:cNvPr>
          <p:cNvSpPr>
            <a:spLocks noGrp="1"/>
          </p:cNvSpPr>
          <p:nvPr>
            <p:ph type="subTitle" idx="1"/>
          </p:nvPr>
        </p:nvSpPr>
        <p:spPr>
          <a:xfrm>
            <a:off x="1524000" y="3602038"/>
            <a:ext cx="9672320" cy="1655762"/>
          </a:xfrm>
        </p:spPr>
        <p:txBody>
          <a:bodyPr>
            <a:normAutofit fontScale="92500"/>
          </a:bodyPr>
          <a:lstStyle/>
          <a:p>
            <a:r>
              <a:rPr lang="en-IN" dirty="0"/>
              <a:t>	</a:t>
            </a:r>
          </a:p>
          <a:p>
            <a:r>
              <a:rPr lang="en-IN" b="1" dirty="0"/>
              <a:t>BY:</a:t>
            </a:r>
          </a:p>
          <a:p>
            <a:r>
              <a:rPr lang="en-IN" b="1" dirty="0"/>
              <a:t>	           			      Team name : Shiny Sparks</a:t>
            </a:r>
          </a:p>
          <a:p>
            <a:r>
              <a:rPr lang="en-IN" b="1" dirty="0"/>
              <a:t>		  		            Team leader : KIRTHANA.R.D</a:t>
            </a:r>
          </a:p>
        </p:txBody>
      </p:sp>
    </p:spTree>
    <p:extLst>
      <p:ext uri="{BB962C8B-B14F-4D97-AF65-F5344CB8AC3E}">
        <p14:creationId xmlns:p14="http://schemas.microsoft.com/office/powerpoint/2010/main" val="2396110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ank You Smiley Animated | Clipart Panda - Free Clipart Images ...">
            <a:extLst>
              <a:ext uri="{FF2B5EF4-FFF2-40B4-BE49-F238E27FC236}">
                <a16:creationId xmlns:a16="http://schemas.microsoft.com/office/drawing/2014/main" id="{D996FEED-5D4C-43D1-96AF-515CCF3547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637"/>
          <a:stretch/>
        </p:blipFill>
        <p:spPr bwMode="auto">
          <a:xfrm>
            <a:off x="2357120" y="906939"/>
            <a:ext cx="8422640" cy="536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94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D34E-5823-4270-938B-4B2F016890B0}"/>
              </a:ext>
            </a:extLst>
          </p:cNvPr>
          <p:cNvSpPr>
            <a:spLocks noGrp="1"/>
          </p:cNvSpPr>
          <p:nvPr>
            <p:ph type="title"/>
          </p:nvPr>
        </p:nvSpPr>
        <p:spPr/>
        <p:txBody>
          <a:bodyPr/>
          <a:lstStyle/>
          <a:p>
            <a:r>
              <a:rPr lang="en-US" u="sng" dirty="0"/>
              <a:t>OVERVIEW</a:t>
            </a:r>
            <a:r>
              <a:rPr lang="en-US" dirty="0"/>
              <a:t>:</a:t>
            </a:r>
            <a:endParaRPr lang="en-IN" dirty="0"/>
          </a:p>
        </p:txBody>
      </p:sp>
      <p:sp>
        <p:nvSpPr>
          <p:cNvPr id="3" name="Content Placeholder 2">
            <a:extLst>
              <a:ext uri="{FF2B5EF4-FFF2-40B4-BE49-F238E27FC236}">
                <a16:creationId xmlns:a16="http://schemas.microsoft.com/office/drawing/2014/main" id="{853A48D4-C2D6-488D-B112-44B6834E2F86}"/>
              </a:ext>
            </a:extLst>
          </p:cNvPr>
          <p:cNvSpPr>
            <a:spLocks noGrp="1"/>
          </p:cNvSpPr>
          <p:nvPr>
            <p:ph idx="1"/>
          </p:nvPr>
        </p:nvSpPr>
        <p:spPr>
          <a:xfrm>
            <a:off x="1484310" y="1991361"/>
            <a:ext cx="10018713" cy="3799840"/>
          </a:xfrm>
        </p:spPr>
        <p:txBody>
          <a:bodyPr>
            <a:normAutofit/>
          </a:bodyPr>
          <a:lstStyle/>
          <a:p>
            <a:r>
              <a:rPr lang="en-US" dirty="0"/>
              <a:t>This application will be used to book ticket(public bus) like a railway ticket booking where user would see next available list if the number of ticket have crossed limit(to ensure social distancing) and also shows the available dates.</a:t>
            </a:r>
          </a:p>
          <a:p>
            <a:r>
              <a:rPr lang="en-US" dirty="0"/>
              <a:t>It could be booked via website and through message. In traffic module , traffic police could set the time limit and upload the traffic picture captured through camera(simulation) and signal gets changed automatically based on traffic.</a:t>
            </a:r>
            <a:endParaRPr lang="en-IN" dirty="0"/>
          </a:p>
        </p:txBody>
      </p:sp>
    </p:spTree>
    <p:extLst>
      <p:ext uri="{BB962C8B-B14F-4D97-AF65-F5344CB8AC3E}">
        <p14:creationId xmlns:p14="http://schemas.microsoft.com/office/powerpoint/2010/main" val="2429950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8422-74E1-494A-8363-066403080A24}"/>
              </a:ext>
            </a:extLst>
          </p:cNvPr>
          <p:cNvSpPr>
            <a:spLocks noGrp="1"/>
          </p:cNvSpPr>
          <p:nvPr>
            <p:ph type="title"/>
          </p:nvPr>
        </p:nvSpPr>
        <p:spPr/>
        <p:txBody>
          <a:bodyPr/>
          <a:lstStyle/>
          <a:p>
            <a:r>
              <a:rPr lang="en-US" u="sng" dirty="0"/>
              <a:t>PURPOSE</a:t>
            </a:r>
            <a:r>
              <a:rPr lang="en-US" dirty="0"/>
              <a:t>:</a:t>
            </a:r>
            <a:endParaRPr lang="en-IN" dirty="0"/>
          </a:p>
        </p:txBody>
      </p:sp>
      <p:sp>
        <p:nvSpPr>
          <p:cNvPr id="3" name="Content Placeholder 2">
            <a:extLst>
              <a:ext uri="{FF2B5EF4-FFF2-40B4-BE49-F238E27FC236}">
                <a16:creationId xmlns:a16="http://schemas.microsoft.com/office/drawing/2014/main" id="{163763DB-7970-4F04-B3E7-DF759549C1D2}"/>
              </a:ext>
            </a:extLst>
          </p:cNvPr>
          <p:cNvSpPr>
            <a:spLocks noGrp="1"/>
          </p:cNvSpPr>
          <p:nvPr>
            <p:ph idx="1"/>
          </p:nvPr>
        </p:nvSpPr>
        <p:spPr/>
        <p:txBody>
          <a:bodyPr>
            <a:normAutofit lnSpcReduction="10000"/>
          </a:bodyPr>
          <a:lstStyle/>
          <a:p>
            <a:r>
              <a:rPr lang="en-US" dirty="0"/>
              <a:t>To avoid over traffic and ensure social distancing in public bus by reserving seats and to help traffic police to focus on other safety ,the automatic signal changer helps to change signal for the side with traffic first then to a less traffic side.</a:t>
            </a:r>
          </a:p>
          <a:p>
            <a:r>
              <a:rPr lang="en-US" dirty="0"/>
              <a:t>To help manage post lockdown travel , the bus booking system would help in social distancing  and the traffic could also be managed by this automatic traffic light changer which first allows the side with more vehicles then with less vehicles.</a:t>
            </a:r>
            <a:endParaRPr lang="en-IN" dirty="0"/>
          </a:p>
        </p:txBody>
      </p:sp>
    </p:spTree>
    <p:extLst>
      <p:ext uri="{BB962C8B-B14F-4D97-AF65-F5344CB8AC3E}">
        <p14:creationId xmlns:p14="http://schemas.microsoft.com/office/powerpoint/2010/main" val="972356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538B-AAF8-4348-A98D-6A30FEF4042A}"/>
              </a:ext>
            </a:extLst>
          </p:cNvPr>
          <p:cNvSpPr>
            <a:spLocks noGrp="1"/>
          </p:cNvSpPr>
          <p:nvPr>
            <p:ph type="title"/>
          </p:nvPr>
        </p:nvSpPr>
        <p:spPr/>
        <p:txBody>
          <a:bodyPr/>
          <a:lstStyle/>
          <a:p>
            <a:r>
              <a:rPr lang="en-IN" dirty="0"/>
              <a:t>Block diagram</a:t>
            </a:r>
          </a:p>
        </p:txBody>
      </p:sp>
      <p:pic>
        <p:nvPicPr>
          <p:cNvPr id="1026" name="Picture 2">
            <a:extLst>
              <a:ext uri="{FF2B5EF4-FFF2-40B4-BE49-F238E27FC236}">
                <a16:creationId xmlns:a16="http://schemas.microsoft.com/office/drawing/2014/main" id="{6B1C961C-BE05-42F6-80EE-85711D3AB7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1740" y="497918"/>
            <a:ext cx="2679605" cy="6187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A1A6C3-ADDD-4124-A55B-7BEF9CFDE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458" y="250505"/>
            <a:ext cx="2394902" cy="635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078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041EC-0F9A-48E5-A538-C2ECF9C8BCE9}"/>
              </a:ext>
            </a:extLst>
          </p:cNvPr>
          <p:cNvSpPr>
            <a:spLocks noGrp="1"/>
          </p:cNvSpPr>
          <p:nvPr>
            <p:ph type="title"/>
          </p:nvPr>
        </p:nvSpPr>
        <p:spPr/>
        <p:txBody>
          <a:bodyPr/>
          <a:lstStyle/>
          <a:p>
            <a:r>
              <a:rPr lang="en-IN" dirty="0"/>
              <a:t>Learnings:</a:t>
            </a:r>
          </a:p>
        </p:txBody>
      </p:sp>
      <p:sp>
        <p:nvSpPr>
          <p:cNvPr id="3" name="Content Placeholder 2">
            <a:extLst>
              <a:ext uri="{FF2B5EF4-FFF2-40B4-BE49-F238E27FC236}">
                <a16:creationId xmlns:a16="http://schemas.microsoft.com/office/drawing/2014/main" id="{D18CB264-6343-4F0C-BB84-4AA707404EB8}"/>
              </a:ext>
            </a:extLst>
          </p:cNvPr>
          <p:cNvSpPr>
            <a:spLocks noGrp="1"/>
          </p:cNvSpPr>
          <p:nvPr>
            <p:ph idx="1"/>
          </p:nvPr>
        </p:nvSpPr>
        <p:spPr/>
        <p:txBody>
          <a:bodyPr>
            <a:normAutofit fontScale="92500" lnSpcReduction="10000"/>
          </a:bodyPr>
          <a:lstStyle/>
          <a:p>
            <a:r>
              <a:rPr lang="en-IN" dirty="0"/>
              <a:t>From bootcamp </a:t>
            </a:r>
            <a:r>
              <a:rPr lang="en-IN" dirty="0" err="1"/>
              <a:t>i</a:t>
            </a:r>
            <a:r>
              <a:rPr lang="en-IN" dirty="0"/>
              <a:t> came to know about the services of IBM cloud.</a:t>
            </a:r>
          </a:p>
          <a:p>
            <a:r>
              <a:rPr lang="en-IN" dirty="0"/>
              <a:t>Node red uses</a:t>
            </a:r>
          </a:p>
          <a:p>
            <a:r>
              <a:rPr lang="en-IN" dirty="0"/>
              <a:t>Chatbot creation </a:t>
            </a:r>
          </a:p>
          <a:p>
            <a:r>
              <a:rPr lang="en-IN" dirty="0"/>
              <a:t>Classifying and detecting images</a:t>
            </a:r>
          </a:p>
          <a:p>
            <a:r>
              <a:rPr lang="en-IN" dirty="0"/>
              <a:t>IOT applications</a:t>
            </a:r>
          </a:p>
          <a:p>
            <a:r>
              <a:rPr lang="en-IN" dirty="0"/>
              <a:t>From doing this project I learnt how to use API’s , visual recognition and languages(flask and </a:t>
            </a:r>
            <a:r>
              <a:rPr lang="en-IN" dirty="0" err="1"/>
              <a:t>javascript</a:t>
            </a:r>
            <a:r>
              <a:rPr lang="en-IN" dirty="0"/>
              <a:t>)</a:t>
            </a:r>
          </a:p>
        </p:txBody>
      </p:sp>
    </p:spTree>
    <p:extLst>
      <p:ext uri="{BB962C8B-B14F-4D97-AF65-F5344CB8AC3E}">
        <p14:creationId xmlns:p14="http://schemas.microsoft.com/office/powerpoint/2010/main" val="272554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F13A-A81C-4ECC-9CBF-4FC4E23024D1}"/>
              </a:ext>
            </a:extLst>
          </p:cNvPr>
          <p:cNvSpPr>
            <a:spLocks noGrp="1"/>
          </p:cNvSpPr>
          <p:nvPr>
            <p:ph type="title"/>
          </p:nvPr>
        </p:nvSpPr>
        <p:spPr>
          <a:xfrm>
            <a:off x="1484311" y="203200"/>
            <a:ext cx="10018713" cy="1452881"/>
          </a:xfrm>
        </p:spPr>
        <p:txBody>
          <a:bodyPr/>
          <a:lstStyle/>
          <a:p>
            <a:r>
              <a:rPr lang="en-IN" dirty="0"/>
              <a:t>MODULES</a:t>
            </a:r>
          </a:p>
        </p:txBody>
      </p:sp>
      <p:sp>
        <p:nvSpPr>
          <p:cNvPr id="3" name="Content Placeholder 2">
            <a:extLst>
              <a:ext uri="{FF2B5EF4-FFF2-40B4-BE49-F238E27FC236}">
                <a16:creationId xmlns:a16="http://schemas.microsoft.com/office/drawing/2014/main" id="{303CADBD-9623-46B5-A0BC-D7E8643F7A69}"/>
              </a:ext>
            </a:extLst>
          </p:cNvPr>
          <p:cNvSpPr>
            <a:spLocks noGrp="1"/>
          </p:cNvSpPr>
          <p:nvPr>
            <p:ph idx="1"/>
          </p:nvPr>
        </p:nvSpPr>
        <p:spPr>
          <a:xfrm>
            <a:off x="1625600" y="1981200"/>
            <a:ext cx="9768840" cy="4922043"/>
          </a:xfrm>
        </p:spPr>
        <p:txBody>
          <a:bodyPr>
            <a:normAutofit lnSpcReduction="10000"/>
          </a:bodyPr>
          <a:lstStyle/>
          <a:p>
            <a:r>
              <a:rPr lang="en-IN" dirty="0"/>
              <a:t>User:</a:t>
            </a:r>
          </a:p>
          <a:p>
            <a:pPr lvl="1"/>
            <a:r>
              <a:rPr lang="en-IN" dirty="0"/>
              <a:t>Book tickets</a:t>
            </a:r>
          </a:p>
          <a:p>
            <a:pPr lvl="1"/>
            <a:r>
              <a:rPr lang="en-IN" dirty="0"/>
              <a:t>Cancel tickets</a:t>
            </a:r>
          </a:p>
          <a:p>
            <a:pPr lvl="1"/>
            <a:r>
              <a:rPr lang="en-IN" dirty="0"/>
              <a:t>View tickets</a:t>
            </a:r>
          </a:p>
          <a:p>
            <a:r>
              <a:rPr lang="en-IN" dirty="0"/>
              <a:t>Admin:</a:t>
            </a:r>
          </a:p>
          <a:p>
            <a:pPr lvl="1"/>
            <a:r>
              <a:rPr lang="en-IN" dirty="0"/>
              <a:t>Add ,delete , view bus</a:t>
            </a:r>
          </a:p>
          <a:p>
            <a:pPr lvl="1"/>
            <a:r>
              <a:rPr lang="en-IN" dirty="0"/>
              <a:t>Delete, view users</a:t>
            </a:r>
          </a:p>
          <a:p>
            <a:pPr lvl="1"/>
            <a:r>
              <a:rPr lang="en-IN" dirty="0"/>
              <a:t>View booked and cancelled tickets</a:t>
            </a:r>
          </a:p>
          <a:p>
            <a:r>
              <a:rPr lang="en-IN" dirty="0"/>
              <a:t>Traffic police:</a:t>
            </a:r>
          </a:p>
          <a:p>
            <a:pPr lvl="1"/>
            <a:r>
              <a:rPr lang="en-IN" dirty="0"/>
              <a:t>Upload pictures(simulation)</a:t>
            </a:r>
          </a:p>
          <a:p>
            <a:pPr lvl="1"/>
            <a:r>
              <a:rPr lang="en-IN" dirty="0"/>
              <a:t>Set time for signal.</a:t>
            </a:r>
          </a:p>
          <a:p>
            <a:pPr lvl="1"/>
            <a:endParaRPr lang="en-IN" dirty="0"/>
          </a:p>
          <a:p>
            <a:pPr marL="457200" lvl="1" indent="0">
              <a:buNone/>
            </a:pPr>
            <a:endParaRPr lang="en-IN" dirty="0"/>
          </a:p>
          <a:p>
            <a:pPr lvl="1"/>
            <a:endParaRPr lang="en-IN" dirty="0"/>
          </a:p>
        </p:txBody>
      </p:sp>
    </p:spTree>
    <p:extLst>
      <p:ext uri="{BB962C8B-B14F-4D97-AF65-F5344CB8AC3E}">
        <p14:creationId xmlns:p14="http://schemas.microsoft.com/office/powerpoint/2010/main" val="90681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FED2-9B11-4F30-9B9C-751F133724C5}"/>
              </a:ext>
            </a:extLst>
          </p:cNvPr>
          <p:cNvSpPr>
            <a:spLocks noGrp="1"/>
          </p:cNvSpPr>
          <p:nvPr>
            <p:ph type="title"/>
          </p:nvPr>
        </p:nvSpPr>
        <p:spPr/>
        <p:txBody>
          <a:bodyPr/>
          <a:lstStyle/>
          <a:p>
            <a:r>
              <a:rPr lang="en-IN" dirty="0"/>
              <a:t>Future works:</a:t>
            </a:r>
          </a:p>
        </p:txBody>
      </p:sp>
      <p:sp>
        <p:nvSpPr>
          <p:cNvPr id="3" name="Content Placeholder 2">
            <a:extLst>
              <a:ext uri="{FF2B5EF4-FFF2-40B4-BE49-F238E27FC236}">
                <a16:creationId xmlns:a16="http://schemas.microsoft.com/office/drawing/2014/main" id="{23D7E4B1-8AB2-4250-BA57-5008EE9B52BE}"/>
              </a:ext>
            </a:extLst>
          </p:cNvPr>
          <p:cNvSpPr>
            <a:spLocks noGrp="1"/>
          </p:cNvSpPr>
          <p:nvPr>
            <p:ph idx="1"/>
          </p:nvPr>
        </p:nvSpPr>
        <p:spPr/>
        <p:txBody>
          <a:bodyPr/>
          <a:lstStyle/>
          <a:p>
            <a:r>
              <a:rPr lang="en-IN" dirty="0"/>
              <a:t>For Traffic police : City map would be set such that the police could view traffic at any signal by clicking on it.</a:t>
            </a:r>
          </a:p>
          <a:p>
            <a:r>
              <a:rPr lang="en-IN" dirty="0"/>
              <a:t>Also could set the time for signal.</a:t>
            </a:r>
          </a:p>
          <a:p>
            <a:r>
              <a:rPr lang="en-IN" dirty="0"/>
              <a:t>For bus booking: Tracking the bus such user knows about timing of arrival.</a:t>
            </a:r>
          </a:p>
          <a:p>
            <a:r>
              <a:rPr lang="en-IN" dirty="0"/>
              <a:t>Chat bot system for booking the ticket.</a:t>
            </a:r>
          </a:p>
        </p:txBody>
      </p:sp>
    </p:spTree>
    <p:extLst>
      <p:ext uri="{BB962C8B-B14F-4D97-AF65-F5344CB8AC3E}">
        <p14:creationId xmlns:p14="http://schemas.microsoft.com/office/powerpoint/2010/main" val="3353271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8F96-70A4-408D-AEE9-23E8D040D1A3}"/>
              </a:ext>
            </a:extLst>
          </p:cNvPr>
          <p:cNvSpPr>
            <a:spLocks noGrp="1"/>
          </p:cNvSpPr>
          <p:nvPr>
            <p:ph type="title"/>
          </p:nvPr>
        </p:nvSpPr>
        <p:spPr/>
        <p:txBody>
          <a:bodyPr/>
          <a:lstStyle/>
          <a:p>
            <a:r>
              <a:rPr lang="en-IN" dirty="0"/>
              <a:t>Screenshots:</a:t>
            </a:r>
          </a:p>
        </p:txBody>
      </p:sp>
      <p:pic>
        <p:nvPicPr>
          <p:cNvPr id="2050" name="Picture 2">
            <a:extLst>
              <a:ext uri="{FF2B5EF4-FFF2-40B4-BE49-F238E27FC236}">
                <a16:creationId xmlns:a16="http://schemas.microsoft.com/office/drawing/2014/main" id="{3762A14F-A350-4B6C-84C9-E4579E6CCA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407920"/>
            <a:ext cx="4587240" cy="3139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CC45846-3AB7-4B6C-B06A-5EC66FDBDF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4" t="13927" r="8417" b="5323"/>
          <a:stretch/>
        </p:blipFill>
        <p:spPr bwMode="auto">
          <a:xfrm>
            <a:off x="5669280" y="2445702"/>
            <a:ext cx="5817884"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557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5F5B-6923-4FD5-A034-7E1F6EC0E03E}"/>
              </a:ext>
            </a:extLst>
          </p:cNvPr>
          <p:cNvSpPr>
            <a:spLocks noGrp="1"/>
          </p:cNvSpPr>
          <p:nvPr>
            <p:ph type="title"/>
          </p:nvPr>
        </p:nvSpPr>
        <p:spPr/>
        <p:txBody>
          <a:bodyPr/>
          <a:lstStyle/>
          <a:p>
            <a:r>
              <a:rPr lang="en-IN" dirty="0"/>
              <a:t>Screenshots</a:t>
            </a:r>
          </a:p>
        </p:txBody>
      </p:sp>
      <p:pic>
        <p:nvPicPr>
          <p:cNvPr id="6" name="Content Placeholder 4">
            <a:extLst>
              <a:ext uri="{FF2B5EF4-FFF2-40B4-BE49-F238E27FC236}">
                <a16:creationId xmlns:a16="http://schemas.microsoft.com/office/drawing/2014/main" id="{C628F97A-B8BC-4E95-8B5A-A61D6A1A67C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017" b="7231"/>
          <a:stretch/>
        </p:blipFill>
        <p:spPr>
          <a:xfrm>
            <a:off x="5557520" y="2115702"/>
            <a:ext cx="6634480" cy="3942080"/>
          </a:xfrm>
        </p:spPr>
      </p:pic>
      <p:pic>
        <p:nvPicPr>
          <p:cNvPr id="3076" name="Picture 4">
            <a:extLst>
              <a:ext uri="{FF2B5EF4-FFF2-40B4-BE49-F238E27FC236}">
                <a16:creationId xmlns:a16="http://schemas.microsoft.com/office/drawing/2014/main" id="{02317CDA-B58E-4FEE-B5B6-6880365664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7" t="14370" r="-1" b="5324"/>
          <a:stretch/>
        </p:blipFill>
        <p:spPr bwMode="auto">
          <a:xfrm>
            <a:off x="1249679" y="2105542"/>
            <a:ext cx="3967481" cy="2860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6376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Organic</Template>
  <TotalTime>137</TotalTime>
  <Words>357</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Corbel</vt:lpstr>
      <vt:lpstr>Javanese Text</vt:lpstr>
      <vt:lpstr>Parallax</vt:lpstr>
      <vt:lpstr>TRAVEL WITHOUT TRAFFIC</vt:lpstr>
      <vt:lpstr>OVERVIEW:</vt:lpstr>
      <vt:lpstr>PURPOSE:</vt:lpstr>
      <vt:lpstr>Block diagram</vt:lpstr>
      <vt:lpstr>Learnings:</vt:lpstr>
      <vt:lpstr>MODULES</vt:lpstr>
      <vt:lpstr>Future works:</vt:lpstr>
      <vt:lpstr>Screenshots:</vt:lpstr>
      <vt:lpstr>Screenshots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Kirthana</dc:creator>
  <cp:lastModifiedBy>Kirthana</cp:lastModifiedBy>
  <cp:revision>10</cp:revision>
  <dcterms:created xsi:type="dcterms:W3CDTF">2020-07-15T03:48:28Z</dcterms:created>
  <dcterms:modified xsi:type="dcterms:W3CDTF">2020-07-15T06:05:31Z</dcterms:modified>
</cp:coreProperties>
</file>